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8" autoAdjust="0"/>
    <p:restoredTop sz="86374" autoAdjust="0"/>
  </p:normalViewPr>
  <p:slideViewPr>
    <p:cSldViewPr>
      <p:cViewPr varScale="1">
        <p:scale>
          <a:sx n="50" d="100"/>
          <a:sy n="50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2CE2-7E29-47C8-A4A3-63F66D4E328C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51808-C369-40D2-AD99-8E637917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876712-231D-4F9B-B6C4-F396338A39F0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5D8DD2-2375-4862-A447-6AB871BED2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0shhlf_Ja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371599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GRAMMAR:  PARTS OF SPEECH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001000" cy="190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https://www.youtube.com/watch?v=G0shhlf_Ja8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40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effectLst>
                <a:outerShdw blurRad="50800" algn="tl">
                  <a:srgbClr val="000000"/>
                </a:outerShdw>
              </a:effectLst>
            </a:endParaRP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effectLst>
                  <a:outerShdw blurRad="50800" algn="tl">
                    <a:srgbClr val="000000"/>
                  </a:outerShdw>
                </a:effectLst>
              </a:rPr>
              <a:t>NOUNS-</a:t>
            </a:r>
            <a:r>
              <a:rPr lang="en-US" sz="4800" dirty="0" smtClean="0">
                <a:effectLst>
                  <a:outerShdw blurRad="50800" algn="tl">
                    <a:srgbClr val="000000"/>
                  </a:outerShdw>
                </a:effectLst>
              </a:rPr>
              <a:t> NAMES A </a:t>
            </a:r>
            <a:r>
              <a:rPr lang="en-US" sz="4800" u="sng" dirty="0" smtClean="0">
                <a:effectLst>
                  <a:outerShdw blurRad="50800" algn="tl">
                    <a:srgbClr val="000000"/>
                  </a:outerShdw>
                </a:effectLst>
              </a:rPr>
              <a:t>PERSON</a:t>
            </a:r>
            <a:r>
              <a:rPr lang="en-US" sz="4800" dirty="0" smtClean="0">
                <a:effectLst>
                  <a:outerShdw blurRad="50800" algn="tl">
                    <a:srgbClr val="000000"/>
                  </a:outerShdw>
                </a:effectLst>
              </a:rPr>
              <a:t>, </a:t>
            </a:r>
            <a:r>
              <a:rPr lang="en-US" sz="4800" u="sng" dirty="0" smtClean="0">
                <a:effectLst>
                  <a:outerShdw blurRad="50800" algn="tl">
                    <a:srgbClr val="000000"/>
                  </a:outerShdw>
                </a:effectLst>
              </a:rPr>
              <a:t>PLACE</a:t>
            </a:r>
            <a:r>
              <a:rPr lang="en-US" sz="4800" dirty="0" smtClean="0">
                <a:effectLst>
                  <a:outerShdw blurRad="50800" algn="tl">
                    <a:srgbClr val="000000"/>
                  </a:outerShdw>
                </a:effectLst>
              </a:rPr>
              <a:t>, </a:t>
            </a:r>
            <a:r>
              <a:rPr lang="en-US" sz="4800" u="sng" dirty="0" smtClean="0">
                <a:effectLst>
                  <a:outerShdw blurRad="50800" algn="tl">
                    <a:srgbClr val="000000"/>
                  </a:outerShdw>
                </a:effectLst>
              </a:rPr>
              <a:t>THING</a:t>
            </a:r>
            <a:r>
              <a:rPr lang="en-US" sz="4800" dirty="0" smtClean="0">
                <a:effectLst>
                  <a:outerShdw blurRad="50800" algn="tl">
                    <a:srgbClr val="000000"/>
                  </a:outerShdw>
                </a:effectLst>
              </a:rPr>
              <a:t>, OR </a:t>
            </a:r>
            <a:r>
              <a:rPr lang="en-US" sz="4800" u="sng" dirty="0" smtClean="0">
                <a:effectLst>
                  <a:outerShdw blurRad="50800" algn="tl">
                    <a:srgbClr val="000000"/>
                  </a:outerShdw>
                </a:effectLst>
              </a:rPr>
              <a:t>IDEA</a:t>
            </a:r>
            <a:r>
              <a:rPr lang="en-US" sz="4800" dirty="0" smtClean="0">
                <a:effectLst>
                  <a:outerShdw blurRad="50800" algn="tl">
                    <a:srgbClr val="000000"/>
                  </a:outerShdw>
                </a:effectLst>
              </a:rPr>
              <a:t>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effectLst>
                  <a:outerShdw blurRad="508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50800" algn="tl">
                    <a:srgbClr val="000000"/>
                  </a:outerShdw>
                </a:effectLst>
              </a:rPr>
              <a:t>2 CATEGORIES:  COMMON: shoes   PROPER: CAPITALIZED</a:t>
            </a:r>
            <a:r>
              <a:rPr lang="en-US" dirty="0" smtClean="0"/>
              <a:t>, Nike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6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900" b="1" dirty="0" smtClean="0"/>
              <a:t>PRONOUN-</a:t>
            </a:r>
            <a:r>
              <a:rPr lang="en-US" sz="4000" b="1" dirty="0" smtClean="0"/>
              <a:t> </a:t>
            </a:r>
            <a:r>
              <a:rPr lang="en-US" sz="4000" b="1" u="sng" dirty="0" smtClean="0">
                <a:effectLst>
                  <a:outerShdw blurRad="50800" algn="tl">
                    <a:srgbClr val="000000"/>
                  </a:outerShdw>
                </a:effectLst>
              </a:rPr>
              <a:t>TAKES</a:t>
            </a:r>
            <a:r>
              <a:rPr lang="en-US" sz="4000" b="1" dirty="0" smtClean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/>
              <a:t>THE  </a:t>
            </a:r>
            <a:r>
              <a:rPr lang="en-US" sz="4000" b="1" u="sng" dirty="0" smtClean="0">
                <a:effectLst>
                  <a:outerShdw blurRad="50800" algn="tl">
                    <a:srgbClr val="000000"/>
                  </a:outerShdw>
                </a:effectLst>
              </a:rPr>
              <a:t>PLACE</a:t>
            </a:r>
            <a:r>
              <a:rPr lang="en-US" sz="4000" b="1" dirty="0" smtClean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/>
              <a:t>OF ONE OR MORE NOUNS OR PRONOUNS                         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EXAMPLES:  He, she, it, we, their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9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45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ADJECTIVE</a:t>
            </a:r>
            <a:r>
              <a:rPr lang="en-US" sz="4800" dirty="0" smtClean="0"/>
              <a:t>- </a:t>
            </a:r>
            <a:r>
              <a:rPr lang="en-US" sz="4800" u="sng" dirty="0">
                <a:effectLst>
                  <a:outerShdw blurRad="50800" algn="tl">
                    <a:srgbClr val="000000"/>
                  </a:outerShdw>
                </a:effectLst>
              </a:rPr>
              <a:t>MODIFY</a:t>
            </a:r>
            <a:r>
              <a:rPr lang="en-US" sz="4800" dirty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r>
              <a:rPr lang="en-US" sz="4800" dirty="0"/>
              <a:t>OR </a:t>
            </a:r>
            <a:r>
              <a:rPr lang="en-US" sz="4800" u="sng" dirty="0">
                <a:effectLst>
                  <a:outerShdw blurRad="50800" algn="tl">
                    <a:srgbClr val="000000"/>
                  </a:outerShdw>
                </a:effectLst>
              </a:rPr>
              <a:t>DESCRIBE</a:t>
            </a:r>
            <a:r>
              <a:rPr lang="en-US" sz="4800" dirty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r>
              <a:rPr lang="en-US" sz="4800" dirty="0"/>
              <a:t>A NOUN OR PRONOUN</a:t>
            </a:r>
            <a:br>
              <a:rPr lang="en-US" sz="4800" dirty="0"/>
            </a:br>
            <a:r>
              <a:rPr lang="en-US" sz="4000" dirty="0"/>
              <a:t>Examples:  Quantities:  one, </a:t>
            </a:r>
            <a:r>
              <a:rPr lang="en-US" sz="4000" dirty="0" smtClean="0"/>
              <a:t>two; Quality</a:t>
            </a:r>
            <a:r>
              <a:rPr lang="en-US" sz="4000" dirty="0"/>
              <a:t>:  </a:t>
            </a:r>
            <a:r>
              <a:rPr lang="en-US" sz="4000" dirty="0" smtClean="0"/>
              <a:t>blue;   Types</a:t>
            </a:r>
            <a:r>
              <a:rPr lang="en-US" sz="4000" dirty="0"/>
              <a:t>: </a:t>
            </a:r>
            <a:r>
              <a:rPr lang="en-US" sz="4000" dirty="0" smtClean="0"/>
              <a:t>large;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Features:  collars, Texture:  cotton</a:t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>
                <a:hlinkClick r:id="rId2" action="ppaction://hlinksldjump"/>
              </a:rPr>
              <a:t>https</a:t>
            </a:r>
            <a:r>
              <a:rPr lang="en-US" sz="3100" dirty="0">
                <a:hlinkClick r:id="rId2" action="ppaction://hlinksldjump"/>
              </a:rPr>
              <a:t>://www.youtube.com/watch?v=NkuuZEey_bs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044280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VERB-</a:t>
            </a:r>
            <a:r>
              <a:rPr lang="en-US" sz="3600" b="1" dirty="0"/>
              <a:t> SHOWS </a:t>
            </a:r>
            <a:r>
              <a:rPr lang="en-US" sz="3600" b="1" u="sng" dirty="0">
                <a:effectLst>
                  <a:outerShdw blurRad="50800" algn="tl">
                    <a:srgbClr val="000000"/>
                  </a:outerShdw>
                </a:effectLst>
              </a:rPr>
              <a:t>ACTION</a:t>
            </a:r>
            <a:r>
              <a:rPr lang="en-US" sz="3600" b="1" dirty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r>
              <a:rPr lang="en-US" sz="3600" b="1" dirty="0"/>
              <a:t>OR </a:t>
            </a:r>
            <a:r>
              <a:rPr lang="en-US" sz="3600" b="1" u="sng" dirty="0">
                <a:effectLst>
                  <a:outerShdw blurRad="50800" algn="tl">
                    <a:srgbClr val="000000"/>
                  </a:outerShdw>
                </a:effectLst>
              </a:rPr>
              <a:t>STATE</a:t>
            </a:r>
            <a:r>
              <a:rPr lang="en-US" sz="3600" b="1" dirty="0">
                <a:effectLst>
                  <a:outerShdw blurRad="50800" algn="tl">
                    <a:srgbClr val="000000"/>
                  </a:outerShdw>
                </a:effectLst>
              </a:rPr>
              <a:t> </a:t>
            </a:r>
            <a:r>
              <a:rPr lang="en-US" sz="3600" b="1" dirty="0"/>
              <a:t>OF </a:t>
            </a:r>
            <a:r>
              <a:rPr lang="en-US" sz="3600" b="1" u="sng" dirty="0" smtClean="0">
                <a:effectLst>
                  <a:outerShdw blurRad="50800" algn="tl">
                    <a:srgbClr val="000000"/>
                  </a:outerShdw>
                </a:effectLst>
              </a:rPr>
              <a:t>BEING</a:t>
            </a:r>
            <a:br>
              <a:rPr lang="en-US" sz="3600" b="1" u="sng" dirty="0" smtClean="0">
                <a:effectLst>
                  <a:outerShdw blurRad="50800" algn="tl">
                    <a:srgbClr val="000000"/>
                  </a:outerShdw>
                </a:effectLst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b="1" u="sng" dirty="0"/>
              <a:t>State of being:  linking verbs:  am, is, are, was, were, be, being, been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Something exists (be verbs)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07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ADVERB-</a:t>
            </a:r>
            <a:r>
              <a:rPr lang="en-US" dirty="0"/>
              <a:t> MODIFIES A </a:t>
            </a:r>
            <a:r>
              <a:rPr lang="en-US" b="1" u="sng" dirty="0"/>
              <a:t>VERB</a:t>
            </a:r>
            <a:r>
              <a:rPr lang="en-US" dirty="0"/>
              <a:t> OR </a:t>
            </a:r>
            <a:r>
              <a:rPr lang="en-US" b="1" u="sng" dirty="0"/>
              <a:t>ADJECTIVE</a:t>
            </a:r>
            <a:r>
              <a:rPr lang="en-US" dirty="0"/>
              <a:t> OR </a:t>
            </a:r>
            <a:r>
              <a:rPr lang="en-US" b="1" u="sng" dirty="0"/>
              <a:t>ADVERB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She </a:t>
            </a:r>
            <a:r>
              <a:rPr lang="en-US" dirty="0"/>
              <a:t>runs.   How does she run?  She runs quickly.  Often end in y or </a:t>
            </a:r>
            <a:r>
              <a:rPr lang="en-US" dirty="0" err="1"/>
              <a:t>ly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Slowly, very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 action="ppaction://hlinksldjump"/>
              </a:rPr>
              <a:t>https://www.youtube.com/watch?v=dDwXHTcodNg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83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64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PREPOSITION-</a:t>
            </a:r>
            <a:r>
              <a:rPr lang="en-US" dirty="0"/>
              <a:t> </a:t>
            </a:r>
            <a:r>
              <a:rPr lang="en-US" b="1" u="sng" dirty="0"/>
              <a:t>RELATIONSHIP</a:t>
            </a:r>
            <a:r>
              <a:rPr lang="en-US" dirty="0"/>
              <a:t> WORDS OR GROUPS OF WORDS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</a:t>
            </a:r>
            <a:r>
              <a:rPr lang="en-US" dirty="0"/>
              <a:t>:  before, during, after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Space</a:t>
            </a:r>
            <a:r>
              <a:rPr lang="en-US" dirty="0"/>
              <a:t>:  In, out, through, around, above, on, over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/>
              <a:t>will eat dinner before going to </a:t>
            </a:r>
            <a:r>
              <a:rPr lang="en-US" dirty="0" smtClean="0"/>
              <a:t>practice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 action="ppaction://hlinksldjump"/>
              </a:rPr>
              <a:t>https</a:t>
            </a:r>
            <a:r>
              <a:rPr lang="en-US" dirty="0">
                <a:hlinkClick r:id="rId2" action="ppaction://hlinksldjump"/>
              </a:rPr>
              <a:t>://www.youtube.com/watch?v=d_lccM0SbfI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4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CONJUNCTION-</a:t>
            </a:r>
            <a:r>
              <a:rPr lang="en-US" dirty="0" smtClean="0"/>
              <a:t> </a:t>
            </a:r>
            <a:r>
              <a:rPr lang="en-US" b="1" u="sng" dirty="0"/>
              <a:t>JOINS</a:t>
            </a:r>
            <a:r>
              <a:rPr lang="en-US" dirty="0"/>
              <a:t> WORDS OR GROUPS OF WORDS.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Examples</a:t>
            </a:r>
            <a:r>
              <a:rPr lang="en-US" dirty="0"/>
              <a:t>:  for, but,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 action="ppaction://hlinksldjump"/>
              </a:rPr>
              <a:t>https://www.youtube.com/watch?v=RPoBE-E8VOc</a:t>
            </a:r>
            <a:br>
              <a:rPr lang="en-US" dirty="0">
                <a:hlinkClick r:id="rId2" action="ppaction://hlinksldjump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8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sz="4000" b="1" dirty="0"/>
              <a:t>INTERJECTIONS-</a:t>
            </a:r>
            <a:r>
              <a:rPr lang="en-US" dirty="0"/>
              <a:t> EXPRESSES </a:t>
            </a:r>
            <a:r>
              <a:rPr lang="en-US" b="1" u="sng" dirty="0"/>
              <a:t>STRONG </a:t>
            </a:r>
            <a:r>
              <a:rPr lang="en-US" b="1" u="sng" dirty="0" smtClean="0"/>
              <a:t>EMOTION</a:t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Gosh!  Hey!  Ouch!  Wow!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 action="ppaction://hlinksldjump"/>
              </a:rPr>
              <a:t>https://www.youtube.com/watch?v=_e24kdjdbtw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100</TotalTime>
  <Words>48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Spring</vt:lpstr>
      <vt:lpstr>GRAMMAR:  PARTS OF SPEECH</vt:lpstr>
      <vt:lpstr>NOUNS- NAMES A PERSON, PLACE, THING, OR IDEA.  2 CATEGORIES:  COMMON: shoes   PROPER: CAPITALIZED, Nike </vt:lpstr>
      <vt:lpstr>  PRONOUN- TAKES THE  PLACE OF ONE OR MORE NOUNS OR PRONOUNS                           EXAMPLES:  He, she, it, we, their   </vt:lpstr>
      <vt:lpstr> ADJECTIVE- MODIFY OR DESCRIBE A NOUN OR PRONOUN Examples:  Quantities:  one, two; Quality:  blue;   Types: large; Features:  collars, Texture:  cotton  https://www.youtube.com/watch?v=NkuuZEey_bs</vt:lpstr>
      <vt:lpstr>VERB- SHOWS ACTION OR STATE OF BEING  State of being:  linking verbs:  am, is, are, was, were, be, being, been Something exists (be verbs) </vt:lpstr>
      <vt:lpstr>ADVERB- MODIFIES A VERB OR ADJECTIVE OR ADVERB.  She runs.   How does she run?  She runs quickly.  Often end in y or ly Slowly, very  https://www.youtube.com/watch?v=dDwXHTcodNg</vt:lpstr>
      <vt:lpstr>PREPOSITION- RELATIONSHIP WORDS OR GROUPS OF WORDS  Time:  before, during, after       Space:  In, out, through, around, above, on, over  I will eat dinner before going to practice  https://www.youtube.com/watch?v=d_lccM0SbfI </vt:lpstr>
      <vt:lpstr> CONJUNCTION- JOINS WORDS OR GROUPS OF WORDS.  Examples:  for, but, and  https://www.youtube.com/watch?v=RPoBE-E8VOc </vt:lpstr>
      <vt:lpstr>INTERJECTIONS- EXPRESSES STRONG EMOTION  Gosh!  Hey!  Ouch!  Wow!         https://www.youtube.com/watch?v=_e24kdjdbtw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GRAMMAR:  PARTS OF SPEECH</dc:title>
  <dc:creator>Karen Warner- Andrews</dc:creator>
  <cp:lastModifiedBy>Karen Warner- Andrews</cp:lastModifiedBy>
  <cp:revision>8</cp:revision>
  <dcterms:created xsi:type="dcterms:W3CDTF">2014-08-26T18:12:39Z</dcterms:created>
  <dcterms:modified xsi:type="dcterms:W3CDTF">2014-08-31T14:33:53Z</dcterms:modified>
</cp:coreProperties>
</file>